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291" r:id="rId14"/>
    <p:sldId id="293" r:id="rId15"/>
    <p:sldId id="294" r:id="rId16"/>
    <p:sldId id="277" r:id="rId17"/>
    <p:sldId id="278" r:id="rId18"/>
    <p:sldId id="279" r:id="rId19"/>
    <p:sldId id="281" r:id="rId20"/>
    <p:sldId id="282" r:id="rId21"/>
    <p:sldId id="283" r:id="rId22"/>
    <p:sldId id="284" r:id="rId23"/>
    <p:sldId id="287" r:id="rId24"/>
    <p:sldId id="285" r:id="rId25"/>
    <p:sldId id="286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>
        <p:scale>
          <a:sx n="100" d="100"/>
          <a:sy n="100" d="100"/>
        </p:scale>
        <p:origin x="81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94499" y="1794934"/>
            <a:ext cx="12007047" cy="3940543"/>
            <a:chOff x="869455" y="2169160"/>
            <a:chExt cx="10598759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69455" y="3139236"/>
              <a:ext cx="4852816" cy="1451112"/>
              <a:chOff x="911019" y="2169160"/>
              <a:chExt cx="4852816" cy="1451112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1019" y="320386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</a:t>
                </a:r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</a:t>
                </a:r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</a:t>
              </a:r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14325</TotalTime>
  <Words>182</Words>
  <Application>Microsoft Office PowerPoint</Application>
  <PresentationFormat>寬螢幕</PresentationFormat>
  <Paragraphs>102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188</cp:revision>
  <dcterms:created xsi:type="dcterms:W3CDTF">2016-12-17T21:27:02Z</dcterms:created>
  <dcterms:modified xsi:type="dcterms:W3CDTF">2017-07-09T01:24:31Z</dcterms:modified>
</cp:coreProperties>
</file>